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7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4E60-43B2-5048-90E5-668DDBC1FED4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142CB-1069-B74B-8D5B-B0E939409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28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4E60-43B2-5048-90E5-668DDBC1FED4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142CB-1069-B74B-8D5B-B0E939409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28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4E60-43B2-5048-90E5-668DDBC1FED4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142CB-1069-B74B-8D5B-B0E939409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58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4E60-43B2-5048-90E5-668DDBC1FED4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142CB-1069-B74B-8D5B-B0E939409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37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4E60-43B2-5048-90E5-668DDBC1FED4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142CB-1069-B74B-8D5B-B0E939409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89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4E60-43B2-5048-90E5-668DDBC1FED4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142CB-1069-B74B-8D5B-B0E939409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14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4E60-43B2-5048-90E5-668DDBC1FED4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142CB-1069-B74B-8D5B-B0E939409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139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4E60-43B2-5048-90E5-668DDBC1FED4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142CB-1069-B74B-8D5B-B0E939409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60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4E60-43B2-5048-90E5-668DDBC1FED4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142CB-1069-B74B-8D5B-B0E939409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53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4E60-43B2-5048-90E5-668DDBC1FED4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142CB-1069-B74B-8D5B-B0E939409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81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4E60-43B2-5048-90E5-668DDBC1FED4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142CB-1069-B74B-8D5B-B0E939409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911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4E60-43B2-5048-90E5-668DDBC1FED4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142CB-1069-B74B-8D5B-B0E939409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43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476565" cy="967870"/>
          </a:xfrm>
        </p:spPr>
        <p:txBody>
          <a:bodyPr>
            <a:normAutofit/>
          </a:bodyPr>
          <a:lstStyle/>
          <a:p>
            <a:r>
              <a:rPr lang="en-US" sz="5000" dirty="0" smtClean="0">
                <a:solidFill>
                  <a:srgbClr val="0000FF"/>
                </a:solidFill>
              </a:rPr>
              <a:t>Card#1 - slope</a:t>
            </a:r>
            <a:endParaRPr lang="en-US" sz="50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88" y="1120588"/>
            <a:ext cx="8256494" cy="5737412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600" dirty="0" smtClean="0">
                <a:latin typeface="Cambria"/>
                <a:cs typeface="Cambria"/>
              </a:rPr>
              <a:t>Definition</a:t>
            </a:r>
          </a:p>
          <a:p>
            <a:pPr marL="457200" indent="-457200">
              <a:buFont typeface="Arial"/>
              <a:buChar char="•"/>
            </a:pPr>
            <a:r>
              <a:rPr lang="en-US" sz="3600" dirty="0" smtClean="0">
                <a:latin typeface="Cambria"/>
                <a:cs typeface="Cambria"/>
              </a:rPr>
              <a:t>Graph two lines (given the slope)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600" dirty="0" smtClean="0">
                <a:latin typeface="Cambria"/>
                <a:cs typeface="Cambria"/>
              </a:rPr>
              <a:t>Slope = 3	 (choose y – intercept)</a:t>
            </a:r>
          </a:p>
          <a:p>
            <a:pPr marL="914400" lvl="1" indent="-457200">
              <a:buFont typeface="+mj-lt"/>
              <a:buAutoNum type="arabicPeriod"/>
            </a:pPr>
            <a:endParaRPr lang="en-US" sz="3600" dirty="0" smtClean="0">
              <a:latin typeface="Cambria"/>
              <a:cs typeface="Cambria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3600" dirty="0" smtClean="0">
                <a:latin typeface="Cambria"/>
                <a:cs typeface="Cambria"/>
              </a:rPr>
              <a:t>Slope =        (</a:t>
            </a:r>
            <a:r>
              <a:rPr lang="en-US" sz="3600" dirty="0">
                <a:latin typeface="Cambria"/>
                <a:cs typeface="Cambria"/>
              </a:rPr>
              <a:t>choose y – intercept)</a:t>
            </a:r>
          </a:p>
          <a:p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sz="3500" dirty="0" smtClean="0">
                <a:latin typeface="Cambria"/>
                <a:cs typeface="Cambria"/>
              </a:rPr>
              <a:t>Draw your slope triangles and label the two components.</a:t>
            </a:r>
            <a:endParaRPr lang="en-US" sz="3500" dirty="0">
              <a:latin typeface="Cambria"/>
              <a:cs typeface="Cambria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7961" y="3645650"/>
            <a:ext cx="4826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537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16" y="152718"/>
            <a:ext cx="8686800" cy="1371600"/>
          </a:xfrm>
        </p:spPr>
        <p:txBody>
          <a:bodyPr>
            <a:noAutofit/>
          </a:bodyPr>
          <a:lstStyle/>
          <a:p>
            <a:r>
              <a:rPr lang="en-US" sz="5000" dirty="0" smtClean="0">
                <a:solidFill>
                  <a:srgbClr val="8000FF"/>
                </a:solidFill>
              </a:rPr>
              <a:t>Card #2 – y intercept</a:t>
            </a:r>
            <a:endParaRPr lang="en-US" sz="5000" dirty="0">
              <a:solidFill>
                <a:srgbClr val="8000FF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8470" y="1752600"/>
            <a:ext cx="8755529" cy="4373563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3600" dirty="0" smtClean="0">
                <a:latin typeface="Cambria"/>
                <a:cs typeface="Cambria"/>
              </a:rPr>
              <a:t>Definition</a:t>
            </a:r>
          </a:p>
          <a:p>
            <a:pPr marL="457200" indent="-457200">
              <a:buFont typeface="Arial"/>
              <a:buChar char="•"/>
            </a:pPr>
            <a:r>
              <a:rPr lang="en-US" sz="3600" dirty="0" smtClean="0">
                <a:latin typeface="Cambria"/>
                <a:cs typeface="Cambria"/>
              </a:rPr>
              <a:t>Graph two lines (given y intercept)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600" dirty="0" smtClean="0">
                <a:latin typeface="Cambria"/>
                <a:cs typeface="Cambria"/>
              </a:rPr>
              <a:t>y-intercept = -4 (choose slope)</a:t>
            </a:r>
          </a:p>
          <a:p>
            <a:pPr marL="914400" lvl="1" indent="-457200">
              <a:buFont typeface="+mj-lt"/>
              <a:buAutoNum type="arabicPeriod"/>
            </a:pPr>
            <a:endParaRPr lang="en-US" sz="3600" dirty="0" smtClean="0">
              <a:latin typeface="Cambria"/>
              <a:cs typeface="Cambria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3600" dirty="0" smtClean="0">
                <a:latin typeface="Cambria"/>
                <a:cs typeface="Cambria"/>
              </a:rPr>
              <a:t>y-intercept = 0.5 or ½ </a:t>
            </a:r>
            <a:r>
              <a:rPr lang="en-US" sz="3600" dirty="0">
                <a:latin typeface="Cambria"/>
                <a:cs typeface="Cambria"/>
              </a:rPr>
              <a:t>(choose slope)</a:t>
            </a:r>
          </a:p>
          <a:p>
            <a:pPr marL="914400" lvl="1" indent="-457200">
              <a:buFont typeface="+mj-lt"/>
              <a:buAutoNum type="arabicPeriod"/>
            </a:pPr>
            <a:endParaRPr lang="en-US" sz="3600" dirty="0" smtClean="0">
              <a:latin typeface="Cambria"/>
              <a:cs typeface="Cambria"/>
            </a:endParaRP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161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16" y="336494"/>
            <a:ext cx="9045384" cy="799035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008000"/>
                </a:solidFill>
              </a:rPr>
              <a:t>Card #3 – equation of a line</a:t>
            </a:r>
            <a:endParaRPr lang="en-US" sz="4000" dirty="0">
              <a:solidFill>
                <a:srgbClr val="008000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8616" y="1468718"/>
            <a:ext cx="9045384" cy="4373563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3600" dirty="0" smtClean="0">
                <a:latin typeface="Cambria"/>
                <a:cs typeface="Cambria"/>
              </a:rPr>
              <a:t>Label each component in y=</a:t>
            </a:r>
            <a:r>
              <a:rPr lang="en-US" sz="3600" dirty="0" err="1" smtClean="0">
                <a:latin typeface="Cambria"/>
                <a:cs typeface="Cambria"/>
              </a:rPr>
              <a:t>mx+b</a:t>
            </a:r>
            <a:endParaRPr lang="en-US" sz="3600" dirty="0" smtClean="0">
              <a:latin typeface="Cambria"/>
              <a:cs typeface="Cambria"/>
            </a:endParaRPr>
          </a:p>
          <a:p>
            <a:pPr marL="457200" indent="-457200">
              <a:buFont typeface="Arial"/>
              <a:buChar char="•"/>
            </a:pPr>
            <a:r>
              <a:rPr lang="en-US" sz="3600" dirty="0" smtClean="0">
                <a:latin typeface="Cambria"/>
                <a:cs typeface="Cambria"/>
              </a:rPr>
              <a:t>Graph/label two lines (given equation)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600" dirty="0">
                <a:latin typeface="Cambria"/>
                <a:cs typeface="Cambria"/>
              </a:rPr>
              <a:t> </a:t>
            </a:r>
            <a:endParaRPr lang="en-US" sz="3600" dirty="0" smtClean="0">
              <a:latin typeface="Cambria"/>
              <a:cs typeface="Cambria"/>
            </a:endParaRPr>
          </a:p>
          <a:p>
            <a:pPr marL="914400" lvl="1" indent="-457200">
              <a:buFont typeface="+mj-lt"/>
              <a:buAutoNum type="arabicPeriod"/>
            </a:pPr>
            <a:endParaRPr lang="en-US" sz="3600" dirty="0">
              <a:latin typeface="Cambria"/>
              <a:cs typeface="Cambria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3600" dirty="0" smtClean="0">
                <a:latin typeface="Cambria"/>
                <a:cs typeface="Cambria"/>
              </a:rPr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9335" y="4498415"/>
            <a:ext cx="2705100" cy="11811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9335" y="3512296"/>
            <a:ext cx="22479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375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Macintosh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Card#1 - slope</vt:lpstr>
      <vt:lpstr>Card #2 – y intercept</vt:lpstr>
      <vt:lpstr>Card #3 – equation of a line</vt:lpstr>
    </vt:vector>
  </TitlesOfParts>
  <Company>NYC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Card#1 - slope</dc:title>
  <dc:creator>User</dc:creator>
  <cp:lastModifiedBy>User</cp:lastModifiedBy>
  <cp:revision>1</cp:revision>
  <dcterms:created xsi:type="dcterms:W3CDTF">2014-10-16T20:42:45Z</dcterms:created>
  <dcterms:modified xsi:type="dcterms:W3CDTF">2014-10-16T20:43:15Z</dcterms:modified>
</cp:coreProperties>
</file>